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4" r:id="rId17"/>
    <p:sldId id="272" r:id="rId18"/>
    <p:sldId id="275" r:id="rId19"/>
    <p:sldId id="273" r:id="rId20"/>
    <p:sldId id="27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090" y="-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F877D4-1B6B-4FC9-BEE2-D48EF968499A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F4B398-6F9F-4A8B-93DF-60AA55EBD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9DB19-F563-4BB5-81FF-D2B07807A205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B7494-1AF7-4D48-A98E-BC062B559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4A6EA-2ACB-4E79-8BB6-5CEA73D66231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99393-7693-4567-901D-E28386982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DFDC-5E5B-464F-AA75-A5CB097BBD3F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045E-84D3-43CD-9087-EAB6EEF41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D7FB11-0B40-4942-973A-61DE30E5F49C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AA81F9-E9D9-45E9-83FC-5EE1B4CE1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9EA0E-6060-42E2-B203-E756037A8CD6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B6C9-66EF-4A8B-9BAB-763B39DE9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0AE51-546D-4953-AD73-46958F5EE65B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017B5B-234A-455B-85C3-C8D3282AE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0775A-CBDE-41BF-8BBA-83229707A476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C1ED2-9FB4-4810-88E1-9594DCE18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627EB4-2502-4743-BC36-5AB2046107F1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D3957A-A9AF-4CB7-9A95-211286B51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BCD0E9-D5E4-4580-A0BD-1ED87490DC7A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30EABA-90DA-4CD1-AA39-7BE60D2C3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603CE0-01AA-4F5C-A939-0718695C9D44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AACDA9-11A7-4E83-8DF8-E2DDA2DB0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F85D05-B9F4-4A59-A645-C4FE0A57EB49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6A634AE-F0AA-413A-9616-F71A1713B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4" r:id="rId2"/>
    <p:sldLayoutId id="2147483730" r:id="rId3"/>
    <p:sldLayoutId id="2147483725" r:id="rId4"/>
    <p:sldLayoutId id="2147483731" r:id="rId5"/>
    <p:sldLayoutId id="2147483726" r:id="rId6"/>
    <p:sldLayoutId id="2147483732" r:id="rId7"/>
    <p:sldLayoutId id="2147483733" r:id="rId8"/>
    <p:sldLayoutId id="2147483734" r:id="rId9"/>
    <p:sldLayoutId id="2147483727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11488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11488B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11488B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11488B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11488B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11488B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11488B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11488B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11488B"/>
          </a:solidFill>
          <a:latin typeface="Trebuchet MS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317182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Использование ЭОР как средство повышения мотивации и снятия трудностей у учащихся при обучении АЯ в начальной школе.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4429125"/>
            <a:ext cx="7900988" cy="2286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МБОУ «</a:t>
            </a:r>
            <a:r>
              <a:rPr lang="ru-RU" dirty="0" err="1" smtClean="0">
                <a:solidFill>
                  <a:schemeClr val="tx1"/>
                </a:solidFill>
              </a:rPr>
              <a:t>Зыковская</a:t>
            </a:r>
            <a:r>
              <a:rPr lang="ru-RU" dirty="0" smtClean="0">
                <a:solidFill>
                  <a:schemeClr val="tx1"/>
                </a:solidFill>
              </a:rPr>
              <a:t> СОШ»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Фризоргер</a:t>
            </a:r>
            <a:r>
              <a:rPr lang="ru-RU" dirty="0" smtClean="0">
                <a:solidFill>
                  <a:schemeClr val="tx1"/>
                </a:solidFill>
              </a:rPr>
              <a:t> О.К.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Есоянец</a:t>
            </a:r>
            <a:r>
              <a:rPr lang="ru-RU" dirty="0" smtClean="0">
                <a:solidFill>
                  <a:schemeClr val="tx1"/>
                </a:solidFill>
              </a:rPr>
              <a:t> Е.С.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2019 год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214938"/>
            <a:ext cx="74072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- применение знаний в реальной ситуации общения</a:t>
            </a:r>
            <a:endParaRPr lang="ru-RU" sz="3200" i="1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285750"/>
            <a:ext cx="75723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214938"/>
            <a:ext cx="74072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- применение знаний в реальной ситуации общения</a:t>
            </a:r>
            <a:endParaRPr lang="ru-RU" sz="3200" i="1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285750"/>
            <a:ext cx="77152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143500"/>
            <a:ext cx="7407275" cy="12144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- применение знаний в реальной ситуации общения</a:t>
            </a:r>
            <a:endParaRPr lang="ru-RU" sz="3200" i="1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214313"/>
            <a:ext cx="75009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715000"/>
            <a:ext cx="7407275" cy="642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- устно – речевое общение </a:t>
            </a:r>
            <a:endParaRPr lang="ru-RU" sz="3200" i="1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285750"/>
            <a:ext cx="75723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715000"/>
            <a:ext cx="7407275" cy="642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- устно – речевое общение </a:t>
            </a:r>
            <a:endParaRPr lang="ru-RU" sz="3200" i="1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214313"/>
            <a:ext cx="75723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926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видео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715000"/>
            <a:ext cx="7407275" cy="642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i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926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715000"/>
            <a:ext cx="7407275" cy="642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- мотивация </a:t>
            </a:r>
            <a:endParaRPr lang="ru-RU" sz="3200" i="1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428625"/>
            <a:ext cx="74295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926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715000"/>
            <a:ext cx="7407275" cy="642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-  выполнение домашних заданий </a:t>
            </a:r>
            <a:endParaRPr lang="ru-RU" sz="3200" i="1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285750"/>
            <a:ext cx="76438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926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715000"/>
            <a:ext cx="7407275" cy="642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-  посещение страницы </a:t>
            </a:r>
            <a:endParaRPr lang="ru-RU" sz="3200" i="1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357188"/>
            <a:ext cx="7500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9260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9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5715000"/>
            <a:ext cx="7407275" cy="642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-   тестирование</a:t>
            </a:r>
            <a:endParaRPr lang="ru-RU" sz="3200" i="1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285750"/>
            <a:ext cx="74295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142875"/>
            <a:ext cx="7407275" cy="414337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Если мы будем учить сегодня так,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как мы учили вчера,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мы украдем у детей завтра.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Джон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Дьюи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</a:rPr>
              <a:t>(американский философ и педагог)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3857625"/>
            <a:ext cx="7407275" cy="26431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9220" name="Picture 2" descr="C:\Users\PC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3929063"/>
            <a:ext cx="33575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Users\PC\Desktop\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3929063"/>
            <a:ext cx="3429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3685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2286000"/>
            <a:ext cx="7000875" cy="4000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???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949700" cy="46640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4" name="Содержимое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5" name="Picture 3" descr="C:\Users\PC\Desktop\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0"/>
            <a:ext cx="386238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C:\Users\PC\Desktop\22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571625"/>
            <a:ext cx="3857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214938"/>
            <a:ext cx="74072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- изучения нового грамматического материала</a:t>
            </a:r>
            <a:endParaRPr lang="ru-RU" sz="3200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357188"/>
            <a:ext cx="76438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286375"/>
            <a:ext cx="7407275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- введение и первичная отработка лексических единиц</a:t>
            </a:r>
            <a:endParaRPr lang="ru-RU" sz="3200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357188"/>
            <a:ext cx="74295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286375"/>
            <a:ext cx="7407275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-  формирования произносительных навыков</a:t>
            </a:r>
            <a:endParaRPr lang="ru-RU" sz="3200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357188"/>
            <a:ext cx="72866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143500"/>
            <a:ext cx="7407275" cy="12144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- формирования орфографических навыков</a:t>
            </a:r>
            <a:endParaRPr lang="ru-RU" sz="3200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285750"/>
            <a:ext cx="74295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214938"/>
            <a:ext cx="74072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- формирования орфографических навыков</a:t>
            </a:r>
            <a:endParaRPr lang="ru-RU" sz="3200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285750"/>
            <a:ext cx="73580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143500"/>
            <a:ext cx="7407275" cy="12144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- формирования орфографических навыков</a:t>
            </a:r>
            <a:endParaRPr lang="ru-RU" sz="3200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285750"/>
            <a:ext cx="74295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</TotalTime>
  <Words>114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Trebuchet MS</vt:lpstr>
      <vt:lpstr>Georgia</vt:lpstr>
      <vt:lpstr>Wingdings 2</vt:lpstr>
      <vt:lpstr>Verdana</vt:lpstr>
      <vt:lpstr>Calibri</vt:lpstr>
      <vt:lpstr>Солнцестояние</vt:lpstr>
      <vt:lpstr>Использование ЭОР как средство повышения мотивации и снятия трудностей у учащихся при обучении АЯ в начальной школе.</vt:lpstr>
      <vt:lpstr>Если мы будем учить сегодня так,  как мы учили вчера,  мы украдем у детей завтра. Джон Дьюи (американский философ и педагог) </vt:lpstr>
      <vt:lpstr>???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видео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ЭОР как средство повышения мотивации и снятия трудностей у учащихся при обучении АЯ в начальной школе.</dc:title>
  <dc:creator>PC</dc:creator>
  <cp:lastModifiedBy>User</cp:lastModifiedBy>
  <cp:revision>20</cp:revision>
  <dcterms:created xsi:type="dcterms:W3CDTF">2019-03-23T13:44:49Z</dcterms:created>
  <dcterms:modified xsi:type="dcterms:W3CDTF">2021-02-03T08:25:31Z</dcterms:modified>
</cp:coreProperties>
</file>